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81" r:id="rId2"/>
    <p:sldId id="282" r:id="rId3"/>
    <p:sldId id="286" r:id="rId4"/>
    <p:sldId id="283" r:id="rId5"/>
    <p:sldId id="284" r:id="rId6"/>
    <p:sldId id="285" r:id="rId7"/>
    <p:sldId id="288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785759-0E47-4D18-98CB-F53E80653E30}" type="datetimeFigureOut">
              <a:rPr lang="ru-RU" smtClean="0"/>
              <a:pPr/>
              <a:t>28.02.2014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2CB8B7-53FD-446C-9615-02E6ED9471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2788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8295-E4DB-43A9-B558-1FC2AB9F6736}" type="datetimeFigureOut">
              <a:rPr lang="ru-RU" smtClean="0"/>
              <a:pPr/>
              <a:t>28.02.2014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BA4CD-0C37-4354-832E-BAC979303E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8295-E4DB-43A9-B558-1FC2AB9F6736}" type="datetimeFigureOut">
              <a:rPr lang="ru-RU" smtClean="0"/>
              <a:pPr/>
              <a:t>28.02.2014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BA4CD-0C37-4354-832E-BAC979303E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8295-E4DB-43A9-B558-1FC2AB9F6736}" type="datetimeFigureOut">
              <a:rPr lang="ru-RU" smtClean="0"/>
              <a:pPr/>
              <a:t>28.02.2014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BA4CD-0C37-4354-832E-BAC979303E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8295-E4DB-43A9-B558-1FC2AB9F6736}" type="datetimeFigureOut">
              <a:rPr lang="ru-RU" smtClean="0"/>
              <a:pPr/>
              <a:t>28.02.2014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BA4CD-0C37-4354-832E-BAC979303E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8295-E4DB-43A9-B558-1FC2AB9F6736}" type="datetimeFigureOut">
              <a:rPr lang="ru-RU" smtClean="0"/>
              <a:pPr/>
              <a:t>28.02.2014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BA4CD-0C37-4354-832E-BAC979303E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8295-E4DB-43A9-B558-1FC2AB9F6736}" type="datetimeFigureOut">
              <a:rPr lang="ru-RU" smtClean="0"/>
              <a:pPr/>
              <a:t>28.02.2014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BA4CD-0C37-4354-832E-BAC979303E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8295-E4DB-43A9-B558-1FC2AB9F6736}" type="datetimeFigureOut">
              <a:rPr lang="ru-RU" smtClean="0"/>
              <a:pPr/>
              <a:t>28.02.2014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BA4CD-0C37-4354-832E-BAC979303E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8295-E4DB-43A9-B558-1FC2AB9F6736}" type="datetimeFigureOut">
              <a:rPr lang="ru-RU" smtClean="0"/>
              <a:pPr/>
              <a:t>28.02.2014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BA4CD-0C37-4354-832E-BAC979303E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8295-E4DB-43A9-B558-1FC2AB9F6736}" type="datetimeFigureOut">
              <a:rPr lang="ru-RU" smtClean="0"/>
              <a:pPr/>
              <a:t>28.02.2014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BA4CD-0C37-4354-832E-BAC979303E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8295-E4DB-43A9-B558-1FC2AB9F6736}" type="datetimeFigureOut">
              <a:rPr lang="ru-RU" smtClean="0"/>
              <a:pPr/>
              <a:t>28.02.2014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BA4CD-0C37-4354-832E-BAC979303E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8295-E4DB-43A9-B558-1FC2AB9F6736}" type="datetimeFigureOut">
              <a:rPr lang="ru-RU" smtClean="0"/>
              <a:pPr/>
              <a:t>28.02.2014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BA4CD-0C37-4354-832E-BAC979303E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538295-E4DB-43A9-B558-1FC2AB9F6736}" type="datetimeFigureOut">
              <a:rPr lang="ru-RU" smtClean="0"/>
              <a:pPr/>
              <a:t>28.02.2014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BA4CD-0C37-4354-832E-BAC979303E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0" hangingPunct="0">
              <a:defRPr/>
            </a:pPr>
            <a:r>
              <a:rPr lang="ru-RU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СМС-рассылка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Содержимое 3" descr="1.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412776"/>
            <a:ext cx="5829785" cy="1574338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Л данные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11760" y="3212975"/>
            <a:ext cx="4505789" cy="3509317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Стрелка вправо 5"/>
          <p:cNvSpPr/>
          <p:nvPr/>
        </p:nvSpPr>
        <p:spPr>
          <a:xfrm rot="3990534">
            <a:off x="4240251" y="2750840"/>
            <a:ext cx="1712670" cy="5566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0" hangingPunct="0">
              <a:defRPr/>
            </a:pP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Раздел Дети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Содержимое 4" descr="Добавить ред ребенка-форма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419872" y="2132856"/>
            <a:ext cx="4276962" cy="4525963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Добавить ред ребенка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628800"/>
            <a:ext cx="2400635" cy="1362265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Стрелка вправо 6"/>
          <p:cNvSpPr/>
          <p:nvPr/>
        </p:nvSpPr>
        <p:spPr>
          <a:xfrm rot="1311738">
            <a:off x="1775434" y="2850688"/>
            <a:ext cx="1712670" cy="5566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0" hangingPunct="0">
              <a:defRPr/>
            </a:pP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Настройка Личного кабинета</a:t>
            </a:r>
          </a:p>
        </p:txBody>
      </p:sp>
      <p:pic>
        <p:nvPicPr>
          <p:cNvPr id="4" name="Содержимое 3" descr="настройка ЛК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886310" y="1600200"/>
            <a:ext cx="5371379" cy="4525963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0" hangingPunct="0">
              <a:defRPr/>
            </a:pP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Карточка пользователя</a:t>
            </a:r>
          </a:p>
        </p:txBody>
      </p:sp>
      <p:pic>
        <p:nvPicPr>
          <p:cNvPr id="4" name="Содержимое 3" descr="5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5977" y="1600200"/>
            <a:ext cx="7492045" cy="4525963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0" hangingPunct="0">
              <a:defRPr/>
            </a:pP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Услуга-Образование</a:t>
            </a:r>
          </a:p>
        </p:txBody>
      </p:sp>
      <p:pic>
        <p:nvPicPr>
          <p:cNvPr id="4" name="Содержимое 3" descr="Образование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340768"/>
            <a:ext cx="7240011" cy="2638793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ПРОВЕРИТЬ ОЦЕНКИ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5856" y="4059499"/>
            <a:ext cx="5246295" cy="2798501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Стрелка вправо 5"/>
          <p:cNvSpPr/>
          <p:nvPr/>
        </p:nvSpPr>
        <p:spPr>
          <a:xfrm rot="6716710">
            <a:off x="4581879" y="3544925"/>
            <a:ext cx="1712670" cy="5566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0" hangingPunct="0">
              <a:defRPr/>
            </a:pP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Просмотр оценок</a:t>
            </a:r>
          </a:p>
        </p:txBody>
      </p:sp>
      <p:pic>
        <p:nvPicPr>
          <p:cNvPr id="4" name="Содержимое 3" descr="Просмотр оценок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2204864"/>
            <a:ext cx="5580112" cy="839688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Просмотр оценок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98777" y="3573016"/>
            <a:ext cx="5245223" cy="2244118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Стрелка вправо 5"/>
          <p:cNvSpPr/>
          <p:nvPr/>
        </p:nvSpPr>
        <p:spPr>
          <a:xfrm rot="4385709">
            <a:off x="4130070" y="2246243"/>
            <a:ext cx="2606387" cy="5566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 rot="6716710">
            <a:off x="2594572" y="1482097"/>
            <a:ext cx="1146385" cy="5566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0" hangingPunct="0">
              <a:defRPr/>
            </a:pP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Настройка </a:t>
            </a:r>
            <a:r>
              <a:rPr lang="ru-RU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информера</a:t>
            </a:r>
            <a:endParaRPr lang="ru-RU"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Содержимое 3" descr="3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3501008"/>
            <a:ext cx="6082779" cy="2160263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76009" y="3736004"/>
            <a:ext cx="5167991" cy="3121996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1268760"/>
            <a:ext cx="5004048" cy="1888319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Стрелка вправо 6"/>
          <p:cNvSpPr/>
          <p:nvPr/>
        </p:nvSpPr>
        <p:spPr>
          <a:xfrm rot="9093173">
            <a:off x="1522304" y="3146042"/>
            <a:ext cx="1371736" cy="5566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1311738">
            <a:off x="2309798" y="4735975"/>
            <a:ext cx="1712670" cy="5566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425</TotalTime>
  <Words>13</Words>
  <Application>Microsoft Office PowerPoint</Application>
  <PresentationFormat>Экран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СМС-рассылка</vt:lpstr>
      <vt:lpstr>Раздел Дети</vt:lpstr>
      <vt:lpstr>Настройка Личного кабинета</vt:lpstr>
      <vt:lpstr>Карточка пользователя</vt:lpstr>
      <vt:lpstr>Услуга-Образование</vt:lpstr>
      <vt:lpstr>Просмотр оценок</vt:lpstr>
      <vt:lpstr>Настройка информера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Тамара</dc:creator>
  <cp:lastModifiedBy>УЧИТЕЛЬ</cp:lastModifiedBy>
  <cp:revision>37</cp:revision>
  <dcterms:created xsi:type="dcterms:W3CDTF">2013-06-27T10:52:52Z</dcterms:created>
  <dcterms:modified xsi:type="dcterms:W3CDTF">2014-02-28T09:30:00Z</dcterms:modified>
</cp:coreProperties>
</file>